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9573C9-D5B2-409B-84B5-AABD83A41CF4}" type="datetimeFigureOut">
              <a:rPr lang="lt-LT" smtClean="0"/>
              <a:t>2015-11-24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2F98D2-F8AC-46BF-9F08-F23A5973D700}" type="slidenum">
              <a:rPr lang="lt-LT" smtClean="0"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Lithuania and english breakfast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2240" y="6093296"/>
            <a:ext cx="2411760" cy="764704"/>
          </a:xfrm>
        </p:spPr>
        <p:txBody>
          <a:bodyPr>
            <a:normAutofit fontScale="92500"/>
          </a:bodyPr>
          <a:lstStyle/>
          <a:p>
            <a:pPr algn="l"/>
            <a:r>
              <a:rPr lang="lt-LT" dirty="0" smtClean="0"/>
              <a:t>Gytis Grižas 8c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921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Content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lt-LT" dirty="0" smtClean="0"/>
              <a:t>English breakfast</a:t>
            </a:r>
          </a:p>
          <a:p>
            <a:pPr marL="137160" indent="0">
              <a:buNone/>
            </a:pPr>
            <a:endParaRPr lang="lt-LT" dirty="0"/>
          </a:p>
          <a:p>
            <a:pPr marL="137160" indent="0">
              <a:buNone/>
            </a:pPr>
            <a:r>
              <a:rPr lang="lt-LT" dirty="0" smtClean="0"/>
              <a:t>Lithuania breakfast</a:t>
            </a:r>
            <a:endParaRPr lang="lt-LT" dirty="0"/>
          </a:p>
        </p:txBody>
      </p:sp>
      <p:pic>
        <p:nvPicPr>
          <p:cNvPr id="2050" name="Picture 2" descr="C:\Users\Mokiniai\Documents\Gytis Grižas 8c\lithuania_flag_grunge_by_think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64904"/>
            <a:ext cx="1152128" cy="69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okiniai\Documents\Gytis Grižas 8c\7377899512_0b6a5e5585_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750" y="1412776"/>
            <a:ext cx="1225346" cy="73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lt-LT" dirty="0" smtClean="0"/>
              <a:t>this project about </a:t>
            </a:r>
            <a:r>
              <a:rPr lang="lt-LT" dirty="0"/>
              <a:t>two </a:t>
            </a:r>
            <a:r>
              <a:rPr lang="lt-LT" dirty="0" smtClean="0"/>
              <a:t>different countries breakfast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440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Lithuania Breakfast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6" name="Picture 2" descr="C:\Users\Mokiniai\Documents\Gytis Grižas 8c\Gytis Grižas 8c_AutoCollage_8_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4135"/>
            <a:ext cx="5486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79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English Breakfast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2050" name="Picture 2" descr="C:\Users\Mokiniai\Documents\Gytis Grižas 8c\Gytis Grižas 8c_AutoCollage_9_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33" y="2132856"/>
            <a:ext cx="5486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6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English breakfast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lt-LT" dirty="0" smtClean="0"/>
              <a:t>1.Bacon</a:t>
            </a:r>
          </a:p>
          <a:p>
            <a:pPr marL="137160" indent="0">
              <a:buNone/>
            </a:pPr>
            <a:r>
              <a:rPr lang="lt-LT" dirty="0" smtClean="0"/>
              <a:t>2.Sausages</a:t>
            </a:r>
          </a:p>
          <a:p>
            <a:pPr marL="137160" indent="0">
              <a:buNone/>
            </a:pPr>
            <a:r>
              <a:rPr lang="lt-LT" dirty="0" smtClean="0"/>
              <a:t>3.Mushrooms</a:t>
            </a:r>
          </a:p>
          <a:p>
            <a:pPr marL="137160" indent="0">
              <a:buNone/>
            </a:pPr>
            <a:r>
              <a:rPr lang="lt-LT" dirty="0" smtClean="0"/>
              <a:t>4.Fried eggs</a:t>
            </a:r>
          </a:p>
          <a:p>
            <a:pPr marL="137160" indent="0">
              <a:buNone/>
            </a:pPr>
            <a:r>
              <a:rPr lang="lt-LT" dirty="0" smtClean="0"/>
              <a:t>5.Beans</a:t>
            </a:r>
          </a:p>
          <a:p>
            <a:pPr marL="137160" indent="0">
              <a:buNone/>
            </a:pPr>
            <a:r>
              <a:rPr lang="lt-LT" dirty="0" smtClean="0"/>
              <a:t>6.Tomatoes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576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Lithuania breakfast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lt-LT" dirty="0" smtClean="0"/>
              <a:t>Lithuania doesn‘t have traditcional breakfast but they usualy eat :</a:t>
            </a:r>
          </a:p>
          <a:p>
            <a:pPr marL="137160" indent="0">
              <a:buNone/>
            </a:pPr>
            <a:r>
              <a:rPr lang="lt-LT" dirty="0" smtClean="0"/>
              <a:t>Sandwiches with sausages and butter</a:t>
            </a:r>
          </a:p>
          <a:p>
            <a:pPr marL="137160" indent="0">
              <a:buNone/>
            </a:pPr>
            <a:r>
              <a:rPr lang="lt-LT" dirty="0" smtClean="0"/>
              <a:t>Fried eggs with bread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1106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28648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54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Lithuania and english breakfast</vt:lpstr>
      <vt:lpstr>Content</vt:lpstr>
      <vt:lpstr>introduction</vt:lpstr>
      <vt:lpstr>Lithuania Breakfast</vt:lpstr>
      <vt:lpstr>English Breakfast</vt:lpstr>
      <vt:lpstr>English breakfast</vt:lpstr>
      <vt:lpstr>Lithuania breakfast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Lithuania and engilsh breakfast</dc:title>
  <dc:creator>Mokiniai</dc:creator>
  <cp:lastModifiedBy>Mokiniai</cp:lastModifiedBy>
  <cp:revision>14</cp:revision>
  <dcterms:created xsi:type="dcterms:W3CDTF">2015-10-20T06:54:33Z</dcterms:created>
  <dcterms:modified xsi:type="dcterms:W3CDTF">2015-11-24T08:32:41Z</dcterms:modified>
</cp:coreProperties>
</file>